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70" r:id="rId8"/>
    <p:sldId id="271" r:id="rId9"/>
    <p:sldId id="272" r:id="rId10"/>
    <p:sldId id="269" r:id="rId11"/>
  </p:sldIdLst>
  <p:sldSz cx="12192000" cy="6858000"/>
  <p:notesSz cx="6858000" cy="9144000"/>
  <p:embeddedFontLst>
    <p:embeddedFont>
      <p:font typeface="SamsungOne 450C" panose="020B0506030303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8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Мобильная СУБД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Уфа 83 лицей</a:t>
            </a:r>
          </a:p>
          <a:p>
            <a:r>
              <a:rPr lang="ru-RU" dirty="0" smtClean="0"/>
              <a:t>Выполнил: Заев Егор</a:t>
            </a:r>
          </a:p>
          <a:p>
            <a:r>
              <a:rPr lang="ru-RU" dirty="0" smtClean="0"/>
              <a:t>Преподаватель: </a:t>
            </a:r>
            <a:r>
              <a:rPr lang="ru-RU" dirty="0" err="1" smtClean="0"/>
              <a:t>Дружинская</a:t>
            </a:r>
            <a:r>
              <a:rPr lang="ru-RU" dirty="0" smtClean="0"/>
              <a:t> Е. В.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работы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357943" y="1220041"/>
            <a:ext cx="86672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Назначение: работа с файлами баз данных (создание, просмотр, редактирование) на мобильном устройстве.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Область применения: разработка и отладка </a:t>
            </a:r>
            <a:r>
              <a:rPr lang="ru-RU" sz="2800" dirty="0" err="1" smtClean="0"/>
              <a:t>андроид</a:t>
            </a:r>
            <a:r>
              <a:rPr lang="ru-RU" sz="2800" dirty="0" smtClean="0"/>
              <a:t>-приложений, </a:t>
            </a:r>
            <a:r>
              <a:rPr lang="ru-RU" sz="2800" dirty="0"/>
              <a:t>разработка и отладка </a:t>
            </a:r>
            <a:r>
              <a:rPr lang="ru-RU" sz="2800" dirty="0" smtClean="0"/>
              <a:t>приложений, использующих базы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Аналоги: большинство приложений платные или включают внутренние покупки и обладают недостаточным функционалом.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357943" y="1220041"/>
            <a:ext cx="86672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Цель: создание инструмента для редактирования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При разработке мобильных приложений на </a:t>
            </a:r>
            <a:r>
              <a:rPr lang="ru-RU" sz="2800" dirty="0" err="1" smtClean="0"/>
              <a:t>андроид</a:t>
            </a:r>
            <a:r>
              <a:rPr lang="ru-RU" sz="2800" dirty="0" smtClean="0"/>
              <a:t> просто необходим инструмент для просмотра и редактирования баз данных, таковым инструментом и является моё приложение.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8889051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классов</a:t>
            </a:r>
            <a:r>
              <a:rPr lang="en-US" dirty="0" smtClean="0"/>
              <a:t> </a:t>
            </a:r>
            <a:r>
              <a:rPr lang="ru-RU" dirty="0" smtClean="0"/>
              <a:t>фрагментов и </a:t>
            </a:r>
            <a:r>
              <a:rPr lang="en-US" dirty="0" err="1" smtClean="0"/>
              <a:t>nav</a:t>
            </a:r>
            <a:r>
              <a:rPr lang="en-US" dirty="0" smtClean="0"/>
              <a:t>-graph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354" y="1183204"/>
            <a:ext cx="6140335" cy="4858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626" y="1191368"/>
            <a:ext cx="43228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MainFragment</a:t>
            </a:r>
            <a:r>
              <a:rPr lang="en-US" dirty="0" smtClean="0"/>
              <a:t> – </a:t>
            </a:r>
            <a:r>
              <a:rPr lang="ru-RU" dirty="0" smtClean="0"/>
              <a:t>отображение списка БД, кнопки создания/открытия БД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TableListFragment</a:t>
            </a:r>
            <a:r>
              <a:rPr lang="en-US" dirty="0" smtClean="0"/>
              <a:t> – </a:t>
            </a:r>
            <a:r>
              <a:rPr lang="ru-RU" dirty="0" smtClean="0"/>
              <a:t>отображение списка таблиц в БД, кнопка выполнения запроса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QueryFragment</a:t>
            </a:r>
            <a:r>
              <a:rPr lang="en-US" dirty="0" smtClean="0"/>
              <a:t> – </a:t>
            </a:r>
            <a:r>
              <a:rPr lang="ru-RU" dirty="0" smtClean="0"/>
              <a:t>выполнение запроса на языке </a:t>
            </a:r>
            <a:r>
              <a:rPr lang="en-US" dirty="0" smtClean="0"/>
              <a:t>SQL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TableViewFragment</a:t>
            </a:r>
            <a:r>
              <a:rPr lang="en-US" dirty="0" smtClean="0"/>
              <a:t> – </a:t>
            </a:r>
            <a:r>
              <a:rPr lang="ru-RU" dirty="0" smtClean="0"/>
              <a:t>просмотр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ItemEditorFragment</a:t>
            </a:r>
            <a:r>
              <a:rPr lang="en-US" dirty="0" smtClean="0"/>
              <a:t> – </a:t>
            </a:r>
            <a:r>
              <a:rPr lang="ru-RU" dirty="0" smtClean="0"/>
              <a:t>редактирование строки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MainActivity</a:t>
            </a:r>
            <a:r>
              <a:rPr lang="en-US" dirty="0" smtClean="0"/>
              <a:t> – </a:t>
            </a:r>
            <a:r>
              <a:rPr lang="ru-RU" dirty="0" smtClean="0"/>
              <a:t>контейнер всех фрагментов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Db –</a:t>
            </a:r>
            <a:r>
              <a:rPr lang="ru-RU" dirty="0" smtClean="0"/>
              <a:t> дополняет</a:t>
            </a:r>
            <a:r>
              <a:rPr lang="en-US" dirty="0" smtClean="0"/>
              <a:t> </a:t>
            </a:r>
            <a:r>
              <a:rPr lang="en-US" dirty="0" err="1" smtClean="0"/>
              <a:t>SQLiteOpenHelper</a:t>
            </a:r>
            <a:r>
              <a:rPr lang="ru-RU" dirty="0" smtClean="0"/>
              <a:t> работа с базой данных</a:t>
            </a:r>
          </a:p>
        </p:txBody>
      </p:sp>
    </p:spTree>
    <p:extLst>
      <p:ext uri="{BB962C8B-B14F-4D97-AF65-F5344CB8AC3E}">
        <p14:creationId xmlns:p14="http://schemas.microsoft.com/office/powerpoint/2010/main" val="93027887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 и перспективы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357943" y="1220041"/>
            <a:ext cx="86672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Создал удобный и функциональный инструмент для работы с БД с использованием знаний и технологий, полученных в </a:t>
            </a:r>
            <a:r>
              <a:rPr lang="en-US" sz="2800" dirty="0" smtClean="0"/>
              <a:t>Samsung IT </a:t>
            </a:r>
            <a:r>
              <a:rPr lang="ru-RU" sz="2800" dirty="0" smtClean="0"/>
              <a:t>школе.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Перспективы развития: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 smtClean="0"/>
              <a:t>Работа с сетевыми базами данных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 smtClean="0"/>
              <a:t>Автоматизация изменения ячеек БД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 smtClean="0"/>
              <a:t>Внедрение предложений и платных опций</a:t>
            </a:r>
            <a:endParaRPr lang="ru-RU" sz="28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6046355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207</Words>
  <Application>Microsoft Office PowerPoint</Application>
  <PresentationFormat>Произвольный</PresentationFormat>
  <Paragraphs>41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SamsungOne 450C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Мобильная СУБД</vt:lpstr>
      <vt:lpstr>Актуальность работы</vt:lpstr>
      <vt:lpstr>Цель и задачи</vt:lpstr>
      <vt:lpstr>Описание классов фрагментов и nav-graph</vt:lpstr>
      <vt:lpstr>Выводы и перспективы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Samsung</cp:lastModifiedBy>
  <cp:revision>37</cp:revision>
  <dcterms:created xsi:type="dcterms:W3CDTF">2020-05-25T08:37:09Z</dcterms:created>
  <dcterms:modified xsi:type="dcterms:W3CDTF">2022-05-24T14:30:28Z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